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Tropika" charset="1" panose="00000500000000000000"/>
      <p:regular r:id="rId35"/>
    </p:embeddedFont>
    <p:embeddedFont>
      <p:font typeface="Quicksand Bold" charset="1" panose="00000000000000000000"/>
      <p:regular r:id="rId36"/>
    </p:embeddedFont>
    <p:embeddedFont>
      <p:font typeface="Open Sans Bold" charset="1" panose="020B080603050402020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6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svg" Type="http://schemas.openxmlformats.org/officeDocument/2006/relationships/image"/><Relationship Id="rId2" Target="../media/image1.jpeg" Type="http://schemas.openxmlformats.org/officeDocument/2006/relationships/image"/><Relationship Id="rId3" Target="../media/image66.png" Type="http://schemas.openxmlformats.org/officeDocument/2006/relationships/image"/><Relationship Id="rId4" Target="../media/image67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8.png" Type="http://schemas.openxmlformats.org/officeDocument/2006/relationships/image"/><Relationship Id="rId8" Target="../media/image69.sv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9377" y="-623636"/>
            <a:ext cx="4175049" cy="4883099"/>
          </a:xfrm>
          <a:custGeom>
            <a:avLst/>
            <a:gdLst/>
            <a:ahLst/>
            <a:cxnLst/>
            <a:rect r="r" b="b" t="t" l="l"/>
            <a:pathLst>
              <a:path h="4883099" w="4175049">
                <a:moveTo>
                  <a:pt x="0" y="0"/>
                </a:moveTo>
                <a:lnTo>
                  <a:pt x="4175049" y="0"/>
                </a:lnTo>
                <a:lnTo>
                  <a:pt x="4175049" y="4883099"/>
                </a:lnTo>
                <a:lnTo>
                  <a:pt x="0" y="48830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257777" y="2732983"/>
            <a:ext cx="11772446" cy="389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80"/>
              </a:lnSpc>
            </a:pPr>
            <a:r>
              <a:rPr lang="en-US" sz="14931">
                <a:solidFill>
                  <a:srgbClr val="FFFFFF"/>
                </a:solidFill>
                <a:latin typeface="Tropika"/>
                <a:ea typeface="Tropika"/>
                <a:cs typeface="Tropika"/>
                <a:sym typeface="Tropika"/>
              </a:rPr>
              <a:t>PRESENTACIÓN PROJECT HUB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664520">
            <a:off x="13592599" y="5566975"/>
            <a:ext cx="4073972" cy="2581880"/>
          </a:xfrm>
          <a:custGeom>
            <a:avLst/>
            <a:gdLst/>
            <a:ahLst/>
            <a:cxnLst/>
            <a:rect r="r" b="b" t="t" l="l"/>
            <a:pathLst>
              <a:path h="2581880" w="4073972">
                <a:moveTo>
                  <a:pt x="0" y="0"/>
                </a:moveTo>
                <a:lnTo>
                  <a:pt x="4073973" y="0"/>
                </a:lnTo>
                <a:lnTo>
                  <a:pt x="4073973" y="2581880"/>
                </a:lnTo>
                <a:lnTo>
                  <a:pt x="0" y="2581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98151" y="1495928"/>
            <a:ext cx="2285547" cy="1679877"/>
          </a:xfrm>
          <a:custGeom>
            <a:avLst/>
            <a:gdLst/>
            <a:ahLst/>
            <a:cxnLst/>
            <a:rect r="r" b="b" t="t" l="l"/>
            <a:pathLst>
              <a:path h="1679877" w="2285547">
                <a:moveTo>
                  <a:pt x="0" y="0"/>
                </a:moveTo>
                <a:lnTo>
                  <a:pt x="2285547" y="0"/>
                </a:lnTo>
                <a:lnTo>
                  <a:pt x="2285547" y="1679877"/>
                </a:lnTo>
                <a:lnTo>
                  <a:pt x="0" y="16798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588781">
            <a:off x="2024746" y="5789489"/>
            <a:ext cx="2285547" cy="1679877"/>
          </a:xfrm>
          <a:custGeom>
            <a:avLst/>
            <a:gdLst/>
            <a:ahLst/>
            <a:cxnLst/>
            <a:rect r="r" b="b" t="t" l="l"/>
            <a:pathLst>
              <a:path h="1679877" w="2285547">
                <a:moveTo>
                  <a:pt x="0" y="0"/>
                </a:moveTo>
                <a:lnTo>
                  <a:pt x="2285547" y="0"/>
                </a:lnTo>
                <a:lnTo>
                  <a:pt x="2285547" y="1679877"/>
                </a:lnTo>
                <a:lnTo>
                  <a:pt x="0" y="16798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6271" y="6669313"/>
            <a:ext cx="1424750" cy="4114800"/>
          </a:xfrm>
          <a:custGeom>
            <a:avLst/>
            <a:gdLst/>
            <a:ahLst/>
            <a:cxnLst/>
            <a:rect r="r" b="b" t="t" l="l"/>
            <a:pathLst>
              <a:path h="4114800" w="1424750">
                <a:moveTo>
                  <a:pt x="0" y="0"/>
                </a:moveTo>
                <a:lnTo>
                  <a:pt x="1424750" y="0"/>
                </a:lnTo>
                <a:lnTo>
                  <a:pt x="1424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true" rot="0">
            <a:off x="16451873" y="-471639"/>
            <a:ext cx="1424749" cy="4114800"/>
          </a:xfrm>
          <a:custGeom>
            <a:avLst/>
            <a:gdLst/>
            <a:ahLst/>
            <a:cxnLst/>
            <a:rect r="r" b="b" t="t" l="l"/>
            <a:pathLst>
              <a:path h="4114800" w="1424749">
                <a:moveTo>
                  <a:pt x="0" y="4114800"/>
                </a:moveTo>
                <a:lnTo>
                  <a:pt x="1424750" y="4114800"/>
                </a:lnTo>
                <a:lnTo>
                  <a:pt x="142475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912295" y="7040815"/>
            <a:ext cx="4175049" cy="4883099"/>
          </a:xfrm>
          <a:custGeom>
            <a:avLst/>
            <a:gdLst/>
            <a:ahLst/>
            <a:cxnLst/>
            <a:rect r="r" b="b" t="t" l="l"/>
            <a:pathLst>
              <a:path h="4883099" w="4175049">
                <a:moveTo>
                  <a:pt x="0" y="0"/>
                </a:moveTo>
                <a:lnTo>
                  <a:pt x="4175049" y="0"/>
                </a:lnTo>
                <a:lnTo>
                  <a:pt x="4175049" y="4883098"/>
                </a:lnTo>
                <a:lnTo>
                  <a:pt x="0" y="4883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6281037" y="6703701"/>
            <a:ext cx="5725925" cy="1676135"/>
          </a:xfrm>
          <a:custGeom>
            <a:avLst/>
            <a:gdLst/>
            <a:ahLst/>
            <a:cxnLst/>
            <a:rect r="r" b="b" t="t" l="l"/>
            <a:pathLst>
              <a:path h="1676135" w="5725925">
                <a:moveTo>
                  <a:pt x="0" y="0"/>
                </a:moveTo>
                <a:lnTo>
                  <a:pt x="5725926" y="0"/>
                </a:lnTo>
                <a:lnTo>
                  <a:pt x="5725926" y="1676135"/>
                </a:lnTo>
                <a:lnTo>
                  <a:pt x="0" y="16761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19932">
            <a:off x="819264" y="1393686"/>
            <a:ext cx="3492069" cy="2776195"/>
          </a:xfrm>
          <a:custGeom>
            <a:avLst/>
            <a:gdLst/>
            <a:ahLst/>
            <a:cxnLst/>
            <a:rect r="r" b="b" t="t" l="l"/>
            <a:pathLst>
              <a:path h="2776195" w="3492069">
                <a:moveTo>
                  <a:pt x="0" y="0"/>
                </a:moveTo>
                <a:lnTo>
                  <a:pt x="3492069" y="0"/>
                </a:lnTo>
                <a:lnTo>
                  <a:pt x="3492069" y="2776194"/>
                </a:lnTo>
                <a:lnTo>
                  <a:pt x="0" y="27761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345476" y="8821963"/>
            <a:ext cx="3777698" cy="436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84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Felipe Prieto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71137" y="7155115"/>
            <a:ext cx="4745727" cy="93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4"/>
              </a:lnSpc>
            </a:pPr>
            <a:r>
              <a:rPr lang="en-US" sz="3938">
                <a:solidFill>
                  <a:srgbClr val="F1FF4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SISTEMAS DISTRIBUIDOS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74538" y="8821963"/>
            <a:ext cx="4666288" cy="436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84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Hernán Cornejo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55151" y="8814018"/>
            <a:ext cx="3777698" cy="436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84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Kevin Medina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55151" y="9819533"/>
            <a:ext cx="3777698" cy="2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002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08/07/2024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07783" y="1447823"/>
            <a:ext cx="3827055" cy="8070094"/>
          </a:xfrm>
          <a:custGeom>
            <a:avLst/>
            <a:gdLst/>
            <a:ahLst/>
            <a:cxnLst/>
            <a:rect r="r" b="b" t="t" l="l"/>
            <a:pathLst>
              <a:path h="8070094" w="3827055">
                <a:moveTo>
                  <a:pt x="0" y="0"/>
                </a:moveTo>
                <a:lnTo>
                  <a:pt x="3827055" y="0"/>
                </a:lnTo>
                <a:lnTo>
                  <a:pt x="3827055" y="8070095"/>
                </a:lnTo>
                <a:lnTo>
                  <a:pt x="0" y="8070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87029" y="2267865"/>
            <a:ext cx="9274002" cy="6690201"/>
          </a:xfrm>
          <a:custGeom>
            <a:avLst/>
            <a:gdLst/>
            <a:ahLst/>
            <a:cxnLst/>
            <a:rect r="r" b="b" t="t" l="l"/>
            <a:pathLst>
              <a:path h="6690201" w="9274002">
                <a:moveTo>
                  <a:pt x="0" y="0"/>
                </a:moveTo>
                <a:lnTo>
                  <a:pt x="9274002" y="0"/>
                </a:lnTo>
                <a:lnTo>
                  <a:pt x="9274002" y="6690201"/>
                </a:lnTo>
                <a:lnTo>
                  <a:pt x="0" y="6690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07538" y="793060"/>
            <a:ext cx="12872923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COMPONENTES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70919" y="2008461"/>
            <a:ext cx="14553816" cy="8002549"/>
          </a:xfrm>
          <a:custGeom>
            <a:avLst/>
            <a:gdLst/>
            <a:ahLst/>
            <a:cxnLst/>
            <a:rect r="r" b="b" t="t" l="l"/>
            <a:pathLst>
              <a:path h="8002549" w="14553816">
                <a:moveTo>
                  <a:pt x="0" y="0"/>
                </a:moveTo>
                <a:lnTo>
                  <a:pt x="14553816" y="0"/>
                </a:lnTo>
                <a:lnTo>
                  <a:pt x="14553816" y="8002549"/>
                </a:lnTo>
                <a:lnTo>
                  <a:pt x="0" y="8002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07538" y="793060"/>
            <a:ext cx="12872923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DESPLIEGUE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66952" y="792808"/>
            <a:ext cx="6270458" cy="1835534"/>
          </a:xfrm>
          <a:custGeom>
            <a:avLst/>
            <a:gdLst/>
            <a:ahLst/>
            <a:cxnLst/>
            <a:rect r="r" b="b" t="t" l="l"/>
            <a:pathLst>
              <a:path h="1835534" w="6270458">
                <a:moveTo>
                  <a:pt x="0" y="0"/>
                </a:moveTo>
                <a:lnTo>
                  <a:pt x="6270458" y="0"/>
                </a:lnTo>
                <a:lnTo>
                  <a:pt x="6270458" y="1835534"/>
                </a:lnTo>
                <a:lnTo>
                  <a:pt x="0" y="1835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36873" y="2945542"/>
            <a:ext cx="12530617" cy="7048472"/>
          </a:xfrm>
          <a:custGeom>
            <a:avLst/>
            <a:gdLst/>
            <a:ahLst/>
            <a:cxnLst/>
            <a:rect r="r" b="b" t="t" l="l"/>
            <a:pathLst>
              <a:path h="7048472" w="12530617">
                <a:moveTo>
                  <a:pt x="0" y="0"/>
                </a:moveTo>
                <a:lnTo>
                  <a:pt x="12530617" y="0"/>
                </a:lnTo>
                <a:lnTo>
                  <a:pt x="12530617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24739" y="1297817"/>
            <a:ext cx="5238521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 spc="510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RABBITMQ</a:t>
            </a:r>
          </a:p>
        </p:txBody>
      </p:sp>
      <p:grpSp>
        <p:nvGrpSpPr>
          <p:cNvPr name="Group 6" id="6"/>
          <p:cNvGrpSpPr/>
          <p:nvPr/>
        </p:nvGrpSpPr>
        <p:grpSpPr>
          <a:xfrm rot="577808">
            <a:off x="13294584" y="359974"/>
            <a:ext cx="4711851" cy="4845812"/>
            <a:chOff x="0" y="0"/>
            <a:chExt cx="6282468" cy="6461083"/>
          </a:xfrm>
        </p:grpSpPr>
        <p:sp>
          <p:nvSpPr>
            <p:cNvPr name="Freeform 7" id="7"/>
            <p:cNvSpPr/>
            <p:nvPr/>
          </p:nvSpPr>
          <p:spPr>
            <a:xfrm flipH="false" flipV="false" rot="-404728">
              <a:off x="321046" y="304018"/>
              <a:ext cx="5517908" cy="5791698"/>
            </a:xfrm>
            <a:custGeom>
              <a:avLst/>
              <a:gdLst/>
              <a:ahLst/>
              <a:cxnLst/>
              <a:rect r="r" b="b" t="t" l="l"/>
              <a:pathLst>
                <a:path h="5791698" w="5517908">
                  <a:moveTo>
                    <a:pt x="0" y="0"/>
                  </a:moveTo>
                  <a:lnTo>
                    <a:pt x="5517908" y="0"/>
                  </a:lnTo>
                  <a:lnTo>
                    <a:pt x="5517908" y="5791698"/>
                  </a:lnTo>
                  <a:lnTo>
                    <a:pt x="0" y="5791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-387703">
              <a:off x="754544" y="1291492"/>
              <a:ext cx="5269621" cy="4888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2625" indent="-286312" lvl="1">
                <a:lnSpc>
                  <a:spcPts val="3288"/>
                </a:lnSpc>
                <a:buFont typeface="Arial"/>
                <a:buChar char="•"/>
              </a:pPr>
              <a:r>
                <a:rPr lang="en-US" sz="2652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Gestor de cola de mensajes</a:t>
              </a:r>
            </a:p>
            <a:p>
              <a:pPr algn="l" marL="572625" indent="-286312" lvl="1">
                <a:lnSpc>
                  <a:spcPts val="3288"/>
                </a:lnSpc>
                <a:buFont typeface="Arial"/>
                <a:buChar char="•"/>
              </a:pPr>
              <a:r>
                <a:rPr lang="en-US" sz="2652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Cluster y alta disponibilidad</a:t>
              </a:r>
            </a:p>
            <a:p>
              <a:pPr algn="l" marL="572625" indent="-286312" lvl="1">
                <a:lnSpc>
                  <a:spcPts val="3288"/>
                </a:lnSpc>
                <a:buFont typeface="Arial"/>
                <a:buChar char="•"/>
              </a:pPr>
              <a:r>
                <a:rPr lang="en-US" sz="2652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Mensajería asíncrona</a:t>
              </a:r>
            </a:p>
            <a:p>
              <a:pPr algn="l">
                <a:lnSpc>
                  <a:spcPts val="3288"/>
                </a:lnSpc>
              </a:pPr>
            </a:p>
            <a:p>
              <a:pPr algn="l">
                <a:lnSpc>
                  <a:spcPts val="3288"/>
                </a:lnSpc>
              </a:pPr>
            </a:p>
            <a:p>
              <a:pPr algn="l">
                <a:lnSpc>
                  <a:spcPts val="3288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34509" y="3580723"/>
            <a:ext cx="8949209" cy="4908387"/>
          </a:xfrm>
          <a:custGeom>
            <a:avLst/>
            <a:gdLst/>
            <a:ahLst/>
            <a:cxnLst/>
            <a:rect r="r" b="b" t="t" l="l"/>
            <a:pathLst>
              <a:path h="4908387" w="8949209">
                <a:moveTo>
                  <a:pt x="0" y="0"/>
                </a:moveTo>
                <a:lnTo>
                  <a:pt x="8949208" y="0"/>
                </a:lnTo>
                <a:lnTo>
                  <a:pt x="8949208" y="4908387"/>
                </a:lnTo>
                <a:lnTo>
                  <a:pt x="0" y="4908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24739" y="1297817"/>
            <a:ext cx="5238521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 spc="510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STOMP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61108" y="4514254"/>
            <a:ext cx="3866555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1F0F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Interoperabilidad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1F0F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Simplicidad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1F0F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Soporte websocket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9497" y="2705290"/>
            <a:ext cx="8434503" cy="6697164"/>
          </a:xfrm>
          <a:custGeom>
            <a:avLst/>
            <a:gdLst/>
            <a:ahLst/>
            <a:cxnLst/>
            <a:rect r="r" b="b" t="t" l="l"/>
            <a:pathLst>
              <a:path h="6697164" w="8434503">
                <a:moveTo>
                  <a:pt x="0" y="0"/>
                </a:moveTo>
                <a:lnTo>
                  <a:pt x="8434503" y="0"/>
                </a:lnTo>
                <a:lnTo>
                  <a:pt x="8434503" y="6697164"/>
                </a:lnTo>
                <a:lnTo>
                  <a:pt x="0" y="6697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66401" y="2905319"/>
            <a:ext cx="6521554" cy="3599898"/>
          </a:xfrm>
          <a:custGeom>
            <a:avLst/>
            <a:gdLst/>
            <a:ahLst/>
            <a:cxnLst/>
            <a:rect r="r" b="b" t="t" l="l"/>
            <a:pathLst>
              <a:path h="3599898" w="6521554">
                <a:moveTo>
                  <a:pt x="0" y="0"/>
                </a:moveTo>
                <a:lnTo>
                  <a:pt x="6521553" y="0"/>
                </a:lnTo>
                <a:lnTo>
                  <a:pt x="6521553" y="3599897"/>
                </a:lnTo>
                <a:lnTo>
                  <a:pt x="0" y="3599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15092" y="1297817"/>
            <a:ext cx="6257816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 spc="510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CLUSTERING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89738" y="3326051"/>
            <a:ext cx="13559427" cy="5932249"/>
          </a:xfrm>
          <a:custGeom>
            <a:avLst/>
            <a:gdLst/>
            <a:ahLst/>
            <a:cxnLst/>
            <a:rect r="r" b="b" t="t" l="l"/>
            <a:pathLst>
              <a:path h="5932249" w="13559427">
                <a:moveTo>
                  <a:pt x="0" y="0"/>
                </a:moveTo>
                <a:lnTo>
                  <a:pt x="13559427" y="0"/>
                </a:lnTo>
                <a:lnTo>
                  <a:pt x="13559427" y="5932249"/>
                </a:lnTo>
                <a:lnTo>
                  <a:pt x="0" y="5932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15092" y="1297817"/>
            <a:ext cx="6257816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 spc="510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CLUSTERING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66952" y="792808"/>
            <a:ext cx="6270458" cy="1835534"/>
          </a:xfrm>
          <a:custGeom>
            <a:avLst/>
            <a:gdLst/>
            <a:ahLst/>
            <a:cxnLst/>
            <a:rect r="r" b="b" t="t" l="l"/>
            <a:pathLst>
              <a:path h="1835534" w="6270458">
                <a:moveTo>
                  <a:pt x="0" y="0"/>
                </a:moveTo>
                <a:lnTo>
                  <a:pt x="6270458" y="0"/>
                </a:lnTo>
                <a:lnTo>
                  <a:pt x="6270458" y="1835534"/>
                </a:lnTo>
                <a:lnTo>
                  <a:pt x="0" y="1835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24739" y="1297817"/>
            <a:ext cx="5238521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 spc="510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NGINX</a:t>
            </a:r>
          </a:p>
        </p:txBody>
      </p:sp>
      <p:grpSp>
        <p:nvGrpSpPr>
          <p:cNvPr name="Group 5" id="5"/>
          <p:cNvGrpSpPr/>
          <p:nvPr/>
        </p:nvGrpSpPr>
        <p:grpSpPr>
          <a:xfrm rot="577808">
            <a:off x="13299079" y="352615"/>
            <a:ext cx="4619999" cy="4799801"/>
            <a:chOff x="0" y="0"/>
            <a:chExt cx="6159999" cy="6399734"/>
          </a:xfrm>
        </p:grpSpPr>
        <p:sp>
          <p:nvSpPr>
            <p:cNvPr name="Freeform 6" id="6"/>
            <p:cNvSpPr/>
            <p:nvPr/>
          </p:nvSpPr>
          <p:spPr>
            <a:xfrm flipH="false" flipV="false" rot="-404728">
              <a:off x="321046" y="304018"/>
              <a:ext cx="5517908" cy="5791698"/>
            </a:xfrm>
            <a:custGeom>
              <a:avLst/>
              <a:gdLst/>
              <a:ahLst/>
              <a:cxnLst/>
              <a:rect r="r" b="b" t="t" l="l"/>
              <a:pathLst>
                <a:path h="5791698" w="5517908">
                  <a:moveTo>
                    <a:pt x="0" y="0"/>
                  </a:moveTo>
                  <a:lnTo>
                    <a:pt x="5517908" y="0"/>
                  </a:lnTo>
                  <a:lnTo>
                    <a:pt x="5517908" y="5791698"/>
                  </a:lnTo>
                  <a:lnTo>
                    <a:pt x="0" y="5791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-387703">
              <a:off x="601458" y="1300133"/>
              <a:ext cx="5269621" cy="2168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2625" indent="-286312" lvl="1">
                <a:lnSpc>
                  <a:spcPts val="3288"/>
                </a:lnSpc>
                <a:buFont typeface="Arial"/>
                <a:buChar char="•"/>
              </a:pPr>
              <a:r>
                <a:rPr lang="en-US" sz="2652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Proxy inverso</a:t>
              </a:r>
            </a:p>
            <a:p>
              <a:pPr algn="l" marL="572625" indent="-286312" lvl="1">
                <a:lnSpc>
                  <a:spcPts val="3288"/>
                </a:lnSpc>
                <a:buFont typeface="Arial"/>
                <a:buChar char="•"/>
              </a:pPr>
              <a:r>
                <a:rPr lang="en-US" sz="2652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Balanceador de cargas</a:t>
              </a:r>
            </a:p>
            <a:p>
              <a:pPr algn="l">
                <a:lnSpc>
                  <a:spcPts val="3288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641229" y="3252641"/>
            <a:ext cx="11461460" cy="5706951"/>
          </a:xfrm>
          <a:custGeom>
            <a:avLst/>
            <a:gdLst/>
            <a:ahLst/>
            <a:cxnLst/>
            <a:rect r="r" b="b" t="t" l="l"/>
            <a:pathLst>
              <a:path h="5706951" w="11461460">
                <a:moveTo>
                  <a:pt x="0" y="0"/>
                </a:moveTo>
                <a:lnTo>
                  <a:pt x="11461460" y="0"/>
                </a:lnTo>
                <a:lnTo>
                  <a:pt x="11461460" y="5706951"/>
                </a:lnTo>
                <a:lnTo>
                  <a:pt x="0" y="57069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40809" y="2228630"/>
            <a:ext cx="11473137" cy="6192277"/>
          </a:xfrm>
          <a:custGeom>
            <a:avLst/>
            <a:gdLst/>
            <a:ahLst/>
            <a:cxnLst/>
            <a:rect r="r" b="b" t="t" l="l"/>
            <a:pathLst>
              <a:path h="6192277" w="11473137">
                <a:moveTo>
                  <a:pt x="0" y="0"/>
                </a:moveTo>
                <a:lnTo>
                  <a:pt x="11473137" y="0"/>
                </a:lnTo>
                <a:lnTo>
                  <a:pt x="11473137" y="6192278"/>
                </a:lnTo>
                <a:lnTo>
                  <a:pt x="0" y="6192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60842" y="7324407"/>
            <a:ext cx="8366316" cy="3607354"/>
          </a:xfrm>
          <a:custGeom>
            <a:avLst/>
            <a:gdLst/>
            <a:ahLst/>
            <a:cxnLst/>
            <a:rect r="r" b="b" t="t" l="l"/>
            <a:pathLst>
              <a:path h="3607354" w="8366316">
                <a:moveTo>
                  <a:pt x="0" y="0"/>
                </a:moveTo>
                <a:lnTo>
                  <a:pt x="8366316" y="0"/>
                </a:lnTo>
                <a:lnTo>
                  <a:pt x="8366316" y="3607354"/>
                </a:lnTo>
                <a:lnTo>
                  <a:pt x="0" y="3607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228" r="0" b="-1522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69503" y="2796591"/>
            <a:ext cx="7294221" cy="5248486"/>
          </a:xfrm>
          <a:custGeom>
            <a:avLst/>
            <a:gdLst/>
            <a:ahLst/>
            <a:cxnLst/>
            <a:rect r="r" b="b" t="t" l="l"/>
            <a:pathLst>
              <a:path h="5248486" w="7294221">
                <a:moveTo>
                  <a:pt x="0" y="0"/>
                </a:moveTo>
                <a:lnTo>
                  <a:pt x="7294222" y="0"/>
                </a:lnTo>
                <a:lnTo>
                  <a:pt x="7294222" y="5248486"/>
                </a:lnTo>
                <a:lnTo>
                  <a:pt x="0" y="5248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007" y="3058569"/>
            <a:ext cx="9839670" cy="4724530"/>
          </a:xfrm>
          <a:custGeom>
            <a:avLst/>
            <a:gdLst/>
            <a:ahLst/>
            <a:cxnLst/>
            <a:rect r="r" b="b" t="t" l="l"/>
            <a:pathLst>
              <a:path h="4724530" w="9839670">
                <a:moveTo>
                  <a:pt x="0" y="0"/>
                </a:moveTo>
                <a:lnTo>
                  <a:pt x="9839670" y="0"/>
                </a:lnTo>
                <a:lnTo>
                  <a:pt x="9839670" y="4724530"/>
                </a:lnTo>
                <a:lnTo>
                  <a:pt x="0" y="47245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07538" y="1304925"/>
            <a:ext cx="12872923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DISTRIBUCIÓN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78596" y="8170164"/>
            <a:ext cx="7315200" cy="2176272"/>
          </a:xfrm>
          <a:custGeom>
            <a:avLst/>
            <a:gdLst/>
            <a:ahLst/>
            <a:cxnLst/>
            <a:rect r="r" b="b" t="t" l="l"/>
            <a:pathLst>
              <a:path h="2176272" w="7315200">
                <a:moveTo>
                  <a:pt x="0" y="0"/>
                </a:moveTo>
                <a:lnTo>
                  <a:pt x="7315200" y="0"/>
                </a:lnTo>
                <a:lnTo>
                  <a:pt x="7315200" y="2176272"/>
                </a:lnTo>
                <a:lnTo>
                  <a:pt x="0" y="2176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0789301" y="-234191"/>
            <a:ext cx="7315200" cy="2176272"/>
          </a:xfrm>
          <a:custGeom>
            <a:avLst/>
            <a:gdLst/>
            <a:ahLst/>
            <a:cxnLst/>
            <a:rect r="r" b="b" t="t" l="l"/>
            <a:pathLst>
              <a:path h="2176272" w="7315200">
                <a:moveTo>
                  <a:pt x="0" y="0"/>
                </a:moveTo>
                <a:lnTo>
                  <a:pt x="7315200" y="0"/>
                </a:lnTo>
                <a:lnTo>
                  <a:pt x="7315200" y="2176272"/>
                </a:lnTo>
                <a:lnTo>
                  <a:pt x="0" y="2176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412849">
            <a:off x="1015906" y="-119411"/>
            <a:ext cx="3392387" cy="3281363"/>
          </a:xfrm>
          <a:custGeom>
            <a:avLst/>
            <a:gdLst/>
            <a:ahLst/>
            <a:cxnLst/>
            <a:rect r="r" b="b" t="t" l="l"/>
            <a:pathLst>
              <a:path h="3281363" w="3392387">
                <a:moveTo>
                  <a:pt x="0" y="0"/>
                </a:moveTo>
                <a:lnTo>
                  <a:pt x="3392387" y="0"/>
                </a:lnTo>
                <a:lnTo>
                  <a:pt x="3392387" y="3281364"/>
                </a:lnTo>
                <a:lnTo>
                  <a:pt x="0" y="32813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15323" y="3963574"/>
            <a:ext cx="5707846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API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04212">
            <a:off x="14753508" y="3322474"/>
            <a:ext cx="3247501" cy="3313777"/>
          </a:xfrm>
          <a:custGeom>
            <a:avLst/>
            <a:gdLst/>
            <a:ahLst/>
            <a:cxnLst/>
            <a:rect r="r" b="b" t="t" l="l"/>
            <a:pathLst>
              <a:path h="3313777" w="3247501">
                <a:moveTo>
                  <a:pt x="0" y="0"/>
                </a:moveTo>
                <a:lnTo>
                  <a:pt x="3247502" y="0"/>
                </a:lnTo>
                <a:lnTo>
                  <a:pt x="3247502" y="3313776"/>
                </a:lnTo>
                <a:lnTo>
                  <a:pt x="0" y="331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805313">
            <a:off x="2609207" y="805633"/>
            <a:ext cx="1913415" cy="650561"/>
          </a:xfrm>
          <a:custGeom>
            <a:avLst/>
            <a:gdLst/>
            <a:ahLst/>
            <a:cxnLst/>
            <a:rect r="r" b="b" t="t" l="l"/>
            <a:pathLst>
              <a:path h="650561" w="1913415">
                <a:moveTo>
                  <a:pt x="0" y="0"/>
                </a:moveTo>
                <a:lnTo>
                  <a:pt x="1913415" y="0"/>
                </a:lnTo>
                <a:lnTo>
                  <a:pt x="1913415" y="650561"/>
                </a:lnTo>
                <a:lnTo>
                  <a:pt x="0" y="650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65914" y="3235554"/>
            <a:ext cx="11497529" cy="5764493"/>
          </a:xfrm>
          <a:custGeom>
            <a:avLst/>
            <a:gdLst/>
            <a:ahLst/>
            <a:cxnLst/>
            <a:rect r="r" b="b" t="t" l="l"/>
            <a:pathLst>
              <a:path h="5764493" w="11497529">
                <a:moveTo>
                  <a:pt x="0" y="0"/>
                </a:moveTo>
                <a:lnTo>
                  <a:pt x="11497529" y="0"/>
                </a:lnTo>
                <a:lnTo>
                  <a:pt x="11497529" y="5764493"/>
                </a:lnTo>
                <a:lnTo>
                  <a:pt x="0" y="5764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68" t="-2147" r="-115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805313">
            <a:off x="13848707" y="8477870"/>
            <a:ext cx="1913415" cy="650561"/>
          </a:xfrm>
          <a:custGeom>
            <a:avLst/>
            <a:gdLst/>
            <a:ahLst/>
            <a:cxnLst/>
            <a:rect r="r" b="b" t="t" l="l"/>
            <a:pathLst>
              <a:path h="650561" w="1913415">
                <a:moveTo>
                  <a:pt x="0" y="0"/>
                </a:moveTo>
                <a:lnTo>
                  <a:pt x="1913415" y="0"/>
                </a:lnTo>
                <a:lnTo>
                  <a:pt x="1913415" y="650561"/>
                </a:lnTo>
                <a:lnTo>
                  <a:pt x="0" y="650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4479397">
            <a:off x="-205872" y="3437625"/>
            <a:ext cx="3900567" cy="3100951"/>
          </a:xfrm>
          <a:custGeom>
            <a:avLst/>
            <a:gdLst/>
            <a:ahLst/>
            <a:cxnLst/>
            <a:rect r="r" b="b" t="t" l="l"/>
            <a:pathLst>
              <a:path h="3100951" w="3900567">
                <a:moveTo>
                  <a:pt x="0" y="0"/>
                </a:moveTo>
                <a:lnTo>
                  <a:pt x="3900567" y="0"/>
                </a:lnTo>
                <a:lnTo>
                  <a:pt x="3900567" y="3100951"/>
                </a:lnTo>
                <a:lnTo>
                  <a:pt x="0" y="31009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750321" y="1498868"/>
            <a:ext cx="12872923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INTRODUCCIÓN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74990" y="1304925"/>
            <a:ext cx="7156501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API + RABBITMQ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939711" y="-757260"/>
            <a:ext cx="8373818" cy="3630970"/>
          </a:xfrm>
          <a:custGeom>
            <a:avLst/>
            <a:gdLst/>
            <a:ahLst/>
            <a:cxnLst/>
            <a:rect r="r" b="b" t="t" l="l"/>
            <a:pathLst>
              <a:path h="3630970" w="8373818">
                <a:moveTo>
                  <a:pt x="0" y="0"/>
                </a:moveTo>
                <a:lnTo>
                  <a:pt x="8373818" y="0"/>
                </a:lnTo>
                <a:lnTo>
                  <a:pt x="8373818" y="3630970"/>
                </a:lnTo>
                <a:lnTo>
                  <a:pt x="0" y="3630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980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873710"/>
            <a:ext cx="14253240" cy="7413290"/>
          </a:xfrm>
          <a:custGeom>
            <a:avLst/>
            <a:gdLst/>
            <a:ahLst/>
            <a:cxnLst/>
            <a:rect r="r" b="b" t="t" l="l"/>
            <a:pathLst>
              <a:path h="7413290" w="14253240">
                <a:moveTo>
                  <a:pt x="0" y="0"/>
                </a:moveTo>
                <a:lnTo>
                  <a:pt x="14253240" y="0"/>
                </a:lnTo>
                <a:lnTo>
                  <a:pt x="14253240" y="7413290"/>
                </a:lnTo>
                <a:lnTo>
                  <a:pt x="0" y="7413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77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062662" y="4933950"/>
            <a:ext cx="3006090" cy="484822"/>
            <a:chOff x="0" y="0"/>
            <a:chExt cx="4008120" cy="6464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2860" y="50800"/>
              <a:ext cx="4052570" cy="612140"/>
            </a:xfrm>
            <a:custGeom>
              <a:avLst/>
              <a:gdLst/>
              <a:ahLst/>
              <a:cxnLst/>
              <a:rect r="r" b="b" t="t" l="l"/>
              <a:pathLst>
                <a:path h="612140" w="4052570">
                  <a:moveTo>
                    <a:pt x="73660" y="0"/>
                  </a:moveTo>
                  <a:cubicBezTo>
                    <a:pt x="608330" y="10160"/>
                    <a:pt x="831850" y="60960"/>
                    <a:pt x="971550" y="63500"/>
                  </a:cubicBezTo>
                  <a:cubicBezTo>
                    <a:pt x="1065530" y="64770"/>
                    <a:pt x="1092200" y="48260"/>
                    <a:pt x="1207770" y="43180"/>
                  </a:cubicBezTo>
                  <a:cubicBezTo>
                    <a:pt x="1512570" y="30480"/>
                    <a:pt x="2580640" y="19050"/>
                    <a:pt x="2890520" y="43180"/>
                  </a:cubicBezTo>
                  <a:cubicBezTo>
                    <a:pt x="3009900" y="53340"/>
                    <a:pt x="3056890" y="80010"/>
                    <a:pt x="3136900" y="82550"/>
                  </a:cubicBezTo>
                  <a:cubicBezTo>
                    <a:pt x="3214370" y="86360"/>
                    <a:pt x="3286760" y="62230"/>
                    <a:pt x="3366770" y="64770"/>
                  </a:cubicBezTo>
                  <a:cubicBezTo>
                    <a:pt x="3454400" y="68580"/>
                    <a:pt x="3544570" y="102870"/>
                    <a:pt x="3641090" y="106680"/>
                  </a:cubicBezTo>
                  <a:cubicBezTo>
                    <a:pt x="3747770" y="111760"/>
                    <a:pt x="3919220" y="29210"/>
                    <a:pt x="3980180" y="86360"/>
                  </a:cubicBezTo>
                  <a:cubicBezTo>
                    <a:pt x="4050030" y="153670"/>
                    <a:pt x="4052570" y="471170"/>
                    <a:pt x="3980180" y="543560"/>
                  </a:cubicBezTo>
                  <a:cubicBezTo>
                    <a:pt x="3911600" y="612140"/>
                    <a:pt x="3737610" y="547370"/>
                    <a:pt x="3583940" y="543560"/>
                  </a:cubicBezTo>
                  <a:cubicBezTo>
                    <a:pt x="3374390" y="537210"/>
                    <a:pt x="3143250" y="509270"/>
                    <a:pt x="2834640" y="500380"/>
                  </a:cubicBezTo>
                  <a:cubicBezTo>
                    <a:pt x="2343150" y="486410"/>
                    <a:pt x="1337310" y="519430"/>
                    <a:pt x="915670" y="499110"/>
                  </a:cubicBezTo>
                  <a:cubicBezTo>
                    <a:pt x="706120" y="490220"/>
                    <a:pt x="594360" y="463550"/>
                    <a:pt x="447040" y="457200"/>
                  </a:cubicBezTo>
                  <a:cubicBezTo>
                    <a:pt x="316230" y="452120"/>
                    <a:pt x="138430" y="527050"/>
                    <a:pt x="73660" y="462280"/>
                  </a:cubicBezTo>
                  <a:cubicBezTo>
                    <a:pt x="0" y="389890"/>
                    <a:pt x="73660" y="0"/>
                    <a:pt x="73660" y="0"/>
                  </a:cubicBezTo>
                </a:path>
              </a:pathLst>
            </a:custGeom>
            <a:solidFill>
              <a:srgbClr val="FD896A">
                <a:alpha val="16863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172812" y="2873710"/>
            <a:ext cx="2544636" cy="1612475"/>
          </a:xfrm>
          <a:custGeom>
            <a:avLst/>
            <a:gdLst/>
            <a:ahLst/>
            <a:cxnLst/>
            <a:rect r="r" b="b" t="t" l="l"/>
            <a:pathLst>
              <a:path h="1612475" w="2544636">
                <a:moveTo>
                  <a:pt x="0" y="0"/>
                </a:moveTo>
                <a:lnTo>
                  <a:pt x="2544637" y="0"/>
                </a:lnTo>
                <a:lnTo>
                  <a:pt x="2544637" y="1612475"/>
                </a:lnTo>
                <a:lnTo>
                  <a:pt x="0" y="16124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33151" y="3635780"/>
            <a:ext cx="6021699" cy="5489548"/>
          </a:xfrm>
          <a:custGeom>
            <a:avLst/>
            <a:gdLst/>
            <a:ahLst/>
            <a:cxnLst/>
            <a:rect r="r" b="b" t="t" l="l"/>
            <a:pathLst>
              <a:path h="5489548" w="6021699">
                <a:moveTo>
                  <a:pt x="0" y="0"/>
                </a:moveTo>
                <a:lnTo>
                  <a:pt x="6021698" y="0"/>
                </a:lnTo>
                <a:lnTo>
                  <a:pt x="6021698" y="5489548"/>
                </a:lnTo>
                <a:lnTo>
                  <a:pt x="0" y="5489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65749" y="387602"/>
            <a:ext cx="7156501" cy="20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GESTION DE LOS MENSAJES (BD)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3545" y="3450313"/>
            <a:ext cx="17160911" cy="5501971"/>
          </a:xfrm>
          <a:custGeom>
            <a:avLst/>
            <a:gdLst/>
            <a:ahLst/>
            <a:cxnLst/>
            <a:rect r="r" b="b" t="t" l="l"/>
            <a:pathLst>
              <a:path h="5501971" w="17160911">
                <a:moveTo>
                  <a:pt x="0" y="0"/>
                </a:moveTo>
                <a:lnTo>
                  <a:pt x="17160910" y="0"/>
                </a:lnTo>
                <a:lnTo>
                  <a:pt x="17160910" y="5501971"/>
                </a:lnTo>
                <a:lnTo>
                  <a:pt x="0" y="5501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65749" y="387602"/>
            <a:ext cx="7156501" cy="20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GESTION DE LOS MENSAJES (BD)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10828">
            <a:off x="7870728" y="8026668"/>
            <a:ext cx="3134212" cy="3289726"/>
          </a:xfrm>
          <a:custGeom>
            <a:avLst/>
            <a:gdLst/>
            <a:ahLst/>
            <a:cxnLst/>
            <a:rect r="r" b="b" t="t" l="l"/>
            <a:pathLst>
              <a:path h="3289726" w="3134212">
                <a:moveTo>
                  <a:pt x="0" y="0"/>
                </a:moveTo>
                <a:lnTo>
                  <a:pt x="3134212" y="0"/>
                </a:lnTo>
                <a:lnTo>
                  <a:pt x="3134212" y="3289726"/>
                </a:lnTo>
                <a:lnTo>
                  <a:pt x="0" y="3289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452369">
            <a:off x="8096240" y="8428549"/>
            <a:ext cx="3303627" cy="103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217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 = Register user</a:t>
            </a:r>
          </a:p>
          <a:p>
            <a:pPr algn="l">
              <a:lnSpc>
                <a:spcPts val="2749"/>
              </a:lnSpc>
            </a:pPr>
            <a:r>
              <a:rPr lang="en-US" sz="2217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 = </a:t>
            </a:r>
            <a:r>
              <a:rPr lang="en-US" sz="2217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Login user</a:t>
            </a:r>
          </a:p>
          <a:p>
            <a:pPr algn="l">
              <a:lnSpc>
                <a:spcPts val="2749"/>
              </a:lnSpc>
            </a:pPr>
            <a:r>
              <a:rPr lang="en-US" sz="2217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 = </a:t>
            </a:r>
            <a:r>
              <a:rPr lang="en-US" sz="2217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Disconnect user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04728">
            <a:off x="3699517" y="8314717"/>
            <a:ext cx="3019805" cy="3169642"/>
          </a:xfrm>
          <a:custGeom>
            <a:avLst/>
            <a:gdLst/>
            <a:ahLst/>
            <a:cxnLst/>
            <a:rect r="r" b="b" t="t" l="l"/>
            <a:pathLst>
              <a:path h="3169642" w="3019805">
                <a:moveTo>
                  <a:pt x="0" y="0"/>
                </a:moveTo>
                <a:lnTo>
                  <a:pt x="3019804" y="0"/>
                </a:lnTo>
                <a:lnTo>
                  <a:pt x="3019804" y="3169643"/>
                </a:lnTo>
                <a:lnTo>
                  <a:pt x="0" y="3169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387703">
            <a:off x="3985162" y="8741852"/>
            <a:ext cx="3247531" cy="101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2"/>
              </a:lnSpc>
            </a:pPr>
            <a:r>
              <a:rPr lang="en-US" sz="217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 = Initialize</a:t>
            </a:r>
          </a:p>
          <a:p>
            <a:pPr algn="l">
              <a:lnSpc>
                <a:spcPts val="2702"/>
              </a:lnSpc>
            </a:pPr>
            <a:r>
              <a:rPr lang="en-US" sz="217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 = </a:t>
            </a:r>
            <a:r>
              <a:rPr lang="en-US" sz="217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Completed</a:t>
            </a:r>
          </a:p>
          <a:p>
            <a:pPr algn="l">
              <a:lnSpc>
                <a:spcPts val="2702"/>
              </a:lnSpc>
            </a:pPr>
            <a:r>
              <a:rPr lang="en-US" sz="217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 = </a:t>
            </a:r>
            <a:r>
              <a:rPr lang="en-US" sz="217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Error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523817" y="3055112"/>
            <a:ext cx="11375945" cy="4583512"/>
          </a:xfrm>
          <a:custGeom>
            <a:avLst/>
            <a:gdLst/>
            <a:ahLst/>
            <a:cxnLst/>
            <a:rect r="r" b="b" t="t" l="l"/>
            <a:pathLst>
              <a:path h="4583512" w="11375945">
                <a:moveTo>
                  <a:pt x="0" y="0"/>
                </a:moveTo>
                <a:lnTo>
                  <a:pt x="11375944" y="0"/>
                </a:lnTo>
                <a:lnTo>
                  <a:pt x="11375944" y="4583512"/>
                </a:lnTo>
                <a:lnTo>
                  <a:pt x="0" y="45835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577808">
            <a:off x="13268056" y="1326241"/>
            <a:ext cx="3898420" cy="4050139"/>
            <a:chOff x="0" y="0"/>
            <a:chExt cx="5197893" cy="5400185"/>
          </a:xfrm>
        </p:grpSpPr>
        <p:sp>
          <p:nvSpPr>
            <p:cNvPr name="Freeform 9" id="9"/>
            <p:cNvSpPr/>
            <p:nvPr/>
          </p:nvSpPr>
          <p:spPr>
            <a:xfrm flipH="false" flipV="false" rot="-404728">
              <a:off x="270903" y="256535"/>
              <a:ext cx="4656088" cy="4887115"/>
            </a:xfrm>
            <a:custGeom>
              <a:avLst/>
              <a:gdLst/>
              <a:ahLst/>
              <a:cxnLst/>
              <a:rect r="r" b="b" t="t" l="l"/>
              <a:pathLst>
                <a:path h="4887115" w="4656088">
                  <a:moveTo>
                    <a:pt x="0" y="0"/>
                  </a:moveTo>
                  <a:lnTo>
                    <a:pt x="4656087" y="0"/>
                  </a:lnTo>
                  <a:lnTo>
                    <a:pt x="4656087" y="4887115"/>
                  </a:lnTo>
                  <a:lnTo>
                    <a:pt x="0" y="4887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-387703">
              <a:off x="559111" y="1092670"/>
              <a:ext cx="4446579" cy="2749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83189" indent="-241594" lvl="1">
                <a:lnSpc>
                  <a:spcPts val="2775"/>
                </a:lnSpc>
                <a:buFont typeface="Arial"/>
                <a:buChar char="•"/>
              </a:pPr>
              <a:r>
                <a:rPr lang="en-US" sz="2238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Fecha de creacion</a:t>
              </a:r>
            </a:p>
            <a:p>
              <a:pPr algn="l" marL="483189" indent="-241594" lvl="1">
                <a:lnSpc>
                  <a:spcPts val="2775"/>
                </a:lnSpc>
                <a:buFont typeface="Arial"/>
                <a:buChar char="•"/>
              </a:pPr>
              <a:r>
                <a:rPr lang="en-US" sz="2238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Detalle de lo que almacena el log</a:t>
              </a:r>
            </a:p>
            <a:p>
              <a:pPr algn="l" marL="483189" indent="-241594" lvl="1">
                <a:lnSpc>
                  <a:spcPts val="2775"/>
                </a:lnSpc>
                <a:buFont typeface="Arial"/>
                <a:buChar char="•"/>
              </a:pPr>
              <a:r>
                <a:rPr lang="en-US" sz="2238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Estado</a:t>
              </a:r>
            </a:p>
            <a:p>
              <a:pPr algn="l" marL="483189" indent="-241594" lvl="1">
                <a:lnSpc>
                  <a:spcPts val="2775"/>
                </a:lnSpc>
                <a:buFont typeface="Arial"/>
                <a:buChar char="•"/>
              </a:pPr>
              <a:r>
                <a:rPr lang="en-US" sz="2238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ID del usuario</a:t>
              </a:r>
            </a:p>
            <a:p>
              <a:pPr algn="l" marL="483189" indent="-241594" lvl="1">
                <a:lnSpc>
                  <a:spcPts val="2775"/>
                </a:lnSpc>
                <a:buFont typeface="Arial"/>
                <a:buChar char="•"/>
              </a:pPr>
              <a:r>
                <a:rPr lang="en-US" sz="2238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ID de la acción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565749" y="276225"/>
            <a:ext cx="7156501" cy="20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LOGS DEL SISTEMA</a:t>
            </a:r>
          </a:p>
        </p:txBody>
      </p:sp>
      <p:sp>
        <p:nvSpPr>
          <p:cNvPr name="TextBox 12" id="12"/>
          <p:cNvSpPr txBox="true"/>
          <p:nvPr/>
        </p:nvSpPr>
        <p:spPr>
          <a:xfrm rot="-387703">
            <a:off x="12225650" y="8323674"/>
            <a:ext cx="3303627" cy="342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78596" y="8170164"/>
            <a:ext cx="7315200" cy="2176272"/>
          </a:xfrm>
          <a:custGeom>
            <a:avLst/>
            <a:gdLst/>
            <a:ahLst/>
            <a:cxnLst/>
            <a:rect r="r" b="b" t="t" l="l"/>
            <a:pathLst>
              <a:path h="2176272" w="7315200">
                <a:moveTo>
                  <a:pt x="0" y="0"/>
                </a:moveTo>
                <a:lnTo>
                  <a:pt x="7315200" y="0"/>
                </a:lnTo>
                <a:lnTo>
                  <a:pt x="7315200" y="2176272"/>
                </a:lnTo>
                <a:lnTo>
                  <a:pt x="0" y="2176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0789301" y="-234191"/>
            <a:ext cx="7315200" cy="2176272"/>
          </a:xfrm>
          <a:custGeom>
            <a:avLst/>
            <a:gdLst/>
            <a:ahLst/>
            <a:cxnLst/>
            <a:rect r="r" b="b" t="t" l="l"/>
            <a:pathLst>
              <a:path h="2176272" w="7315200">
                <a:moveTo>
                  <a:pt x="0" y="0"/>
                </a:moveTo>
                <a:lnTo>
                  <a:pt x="7315200" y="0"/>
                </a:lnTo>
                <a:lnTo>
                  <a:pt x="7315200" y="2176272"/>
                </a:lnTo>
                <a:lnTo>
                  <a:pt x="0" y="2176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412849">
            <a:off x="1015906" y="-119411"/>
            <a:ext cx="3392387" cy="3281363"/>
          </a:xfrm>
          <a:custGeom>
            <a:avLst/>
            <a:gdLst/>
            <a:ahLst/>
            <a:cxnLst/>
            <a:rect r="r" b="b" t="t" l="l"/>
            <a:pathLst>
              <a:path h="3281363" w="3392387">
                <a:moveTo>
                  <a:pt x="0" y="0"/>
                </a:moveTo>
                <a:lnTo>
                  <a:pt x="3392387" y="0"/>
                </a:lnTo>
                <a:lnTo>
                  <a:pt x="3392387" y="3281364"/>
                </a:lnTo>
                <a:lnTo>
                  <a:pt x="0" y="32813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24152" y="4037766"/>
            <a:ext cx="11639697" cy="5074041"/>
          </a:xfrm>
          <a:custGeom>
            <a:avLst/>
            <a:gdLst/>
            <a:ahLst/>
            <a:cxnLst/>
            <a:rect r="r" b="b" t="t" l="l"/>
            <a:pathLst>
              <a:path h="5074041" w="11639697">
                <a:moveTo>
                  <a:pt x="0" y="0"/>
                </a:moveTo>
                <a:lnTo>
                  <a:pt x="11639696" y="0"/>
                </a:lnTo>
                <a:lnTo>
                  <a:pt x="11639696" y="5074041"/>
                </a:lnTo>
                <a:lnTo>
                  <a:pt x="0" y="50740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65749" y="1657210"/>
            <a:ext cx="7156501" cy="20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LOGS DEL SISTEMA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7081" y="2794925"/>
            <a:ext cx="9183006" cy="2809772"/>
          </a:xfrm>
          <a:custGeom>
            <a:avLst/>
            <a:gdLst/>
            <a:ahLst/>
            <a:cxnLst/>
            <a:rect r="r" b="b" t="t" l="l"/>
            <a:pathLst>
              <a:path h="2809772" w="9183006">
                <a:moveTo>
                  <a:pt x="0" y="0"/>
                </a:moveTo>
                <a:lnTo>
                  <a:pt x="9183007" y="0"/>
                </a:lnTo>
                <a:lnTo>
                  <a:pt x="9183007" y="2809772"/>
                </a:lnTo>
                <a:lnTo>
                  <a:pt x="0" y="2809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8884" r="-8561" b="-2753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7081" y="5451090"/>
            <a:ext cx="10045871" cy="4725721"/>
          </a:xfrm>
          <a:custGeom>
            <a:avLst/>
            <a:gdLst/>
            <a:ahLst/>
            <a:cxnLst/>
            <a:rect r="r" b="b" t="t" l="l"/>
            <a:pathLst>
              <a:path h="4725721" w="10045871">
                <a:moveTo>
                  <a:pt x="0" y="0"/>
                </a:moveTo>
                <a:lnTo>
                  <a:pt x="10045872" y="0"/>
                </a:lnTo>
                <a:lnTo>
                  <a:pt x="10045872" y="4725721"/>
                </a:lnTo>
                <a:lnTo>
                  <a:pt x="0" y="4725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65749" y="387602"/>
            <a:ext cx="7156501" cy="20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POLÍTICA DE BORRADO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635610" y="3177821"/>
            <a:ext cx="4351790" cy="4546538"/>
            <a:chOff x="0" y="0"/>
            <a:chExt cx="5802387" cy="6062051"/>
          </a:xfrm>
        </p:grpSpPr>
        <p:sp>
          <p:nvSpPr>
            <p:cNvPr name="Freeform 7" id="7"/>
            <p:cNvSpPr/>
            <p:nvPr/>
          </p:nvSpPr>
          <p:spPr>
            <a:xfrm flipH="false" flipV="false" rot="173079">
              <a:off x="142239" y="135177"/>
              <a:ext cx="5517908" cy="5791698"/>
            </a:xfrm>
            <a:custGeom>
              <a:avLst/>
              <a:gdLst/>
              <a:ahLst/>
              <a:cxnLst/>
              <a:rect r="r" b="b" t="t" l="l"/>
              <a:pathLst>
                <a:path h="5791698" w="5517908">
                  <a:moveTo>
                    <a:pt x="0" y="0"/>
                  </a:moveTo>
                  <a:lnTo>
                    <a:pt x="5517909" y="0"/>
                  </a:lnTo>
                  <a:lnTo>
                    <a:pt x="5517909" y="5791697"/>
                  </a:lnTo>
                  <a:lnTo>
                    <a:pt x="0" y="5791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190105">
              <a:off x="527000" y="1160276"/>
              <a:ext cx="4986717" cy="3256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2625" indent="-286312" lvl="1">
                <a:lnSpc>
                  <a:spcPts val="3288"/>
                </a:lnSpc>
                <a:buFont typeface="Arial"/>
                <a:buChar char="•"/>
              </a:pPr>
              <a:r>
                <a:rPr lang="en-US" sz="2652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Timestamp de 1 mes</a:t>
              </a:r>
            </a:p>
            <a:p>
              <a:pPr algn="l" marL="572625" indent="-286312" lvl="1">
                <a:lnSpc>
                  <a:spcPts val="3288"/>
                </a:lnSpc>
                <a:buFont typeface="Arial"/>
                <a:buChar char="•"/>
              </a:pPr>
              <a:r>
                <a:rPr lang="en-US" sz="2652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Si el mensaje supera ese tiempo, se borra.</a:t>
              </a:r>
            </a:p>
            <a:p>
              <a:pPr algn="l">
                <a:lnSpc>
                  <a:spcPts val="3288"/>
                </a:lnSpc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31378" y="189526"/>
            <a:ext cx="4256622" cy="1678349"/>
          </a:xfrm>
          <a:custGeom>
            <a:avLst/>
            <a:gdLst/>
            <a:ahLst/>
            <a:cxnLst/>
            <a:rect r="r" b="b" t="t" l="l"/>
            <a:pathLst>
              <a:path h="1678349" w="4256622">
                <a:moveTo>
                  <a:pt x="0" y="0"/>
                </a:moveTo>
                <a:lnTo>
                  <a:pt x="4256622" y="0"/>
                </a:lnTo>
                <a:lnTo>
                  <a:pt x="4256622" y="1678348"/>
                </a:lnTo>
                <a:lnTo>
                  <a:pt x="0" y="1678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115" t="-30975" r="-12213" b="-2795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07766" y="2686965"/>
            <a:ext cx="8198788" cy="3522751"/>
          </a:xfrm>
          <a:custGeom>
            <a:avLst/>
            <a:gdLst/>
            <a:ahLst/>
            <a:cxnLst/>
            <a:rect r="r" b="b" t="t" l="l"/>
            <a:pathLst>
              <a:path h="3522751" w="8198788">
                <a:moveTo>
                  <a:pt x="0" y="0"/>
                </a:moveTo>
                <a:lnTo>
                  <a:pt x="8198788" y="0"/>
                </a:lnTo>
                <a:lnTo>
                  <a:pt x="8198788" y="3522751"/>
                </a:lnTo>
                <a:lnTo>
                  <a:pt x="0" y="3522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744" t="-22003" r="-9454" b="-2090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0760" y="6209716"/>
            <a:ext cx="11865245" cy="3638632"/>
          </a:xfrm>
          <a:custGeom>
            <a:avLst/>
            <a:gdLst/>
            <a:ahLst/>
            <a:cxnLst/>
            <a:rect r="r" b="b" t="t" l="l"/>
            <a:pathLst>
              <a:path h="3638632" w="11865245">
                <a:moveTo>
                  <a:pt x="0" y="0"/>
                </a:moveTo>
                <a:lnTo>
                  <a:pt x="11865245" y="0"/>
                </a:lnTo>
                <a:lnTo>
                  <a:pt x="11865245" y="3638632"/>
                </a:lnTo>
                <a:lnTo>
                  <a:pt x="0" y="3638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964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65749" y="276225"/>
            <a:ext cx="7156501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SEGURIDAD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73079">
            <a:off x="12742289" y="3279204"/>
            <a:ext cx="4138431" cy="4343773"/>
          </a:xfrm>
          <a:custGeom>
            <a:avLst/>
            <a:gdLst/>
            <a:ahLst/>
            <a:cxnLst/>
            <a:rect r="r" b="b" t="t" l="l"/>
            <a:pathLst>
              <a:path h="4343773" w="4138431">
                <a:moveTo>
                  <a:pt x="0" y="0"/>
                </a:moveTo>
                <a:lnTo>
                  <a:pt x="4138432" y="0"/>
                </a:lnTo>
                <a:lnTo>
                  <a:pt x="4138432" y="4343773"/>
                </a:lnTo>
                <a:lnTo>
                  <a:pt x="0" y="4343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190105">
            <a:off x="13048492" y="4109798"/>
            <a:ext cx="3605893" cy="235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087" indent="-276043" lvl="1">
              <a:lnSpc>
                <a:spcPts val="3170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Uso de JWT para autenticación de usuario en la API.</a:t>
            </a:r>
          </a:p>
          <a:p>
            <a:pPr algn="l" marL="552087" indent="-276043" lvl="1">
              <a:lnSpc>
                <a:spcPts val="3170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Cifrado de datos usando HS256.</a:t>
            </a:r>
          </a:p>
          <a:p>
            <a:pPr algn="l">
              <a:lnSpc>
                <a:spcPts val="3170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78596" y="8170164"/>
            <a:ext cx="7315200" cy="2176272"/>
          </a:xfrm>
          <a:custGeom>
            <a:avLst/>
            <a:gdLst/>
            <a:ahLst/>
            <a:cxnLst/>
            <a:rect r="r" b="b" t="t" l="l"/>
            <a:pathLst>
              <a:path h="2176272" w="7315200">
                <a:moveTo>
                  <a:pt x="0" y="0"/>
                </a:moveTo>
                <a:lnTo>
                  <a:pt x="7315200" y="0"/>
                </a:lnTo>
                <a:lnTo>
                  <a:pt x="7315200" y="2176272"/>
                </a:lnTo>
                <a:lnTo>
                  <a:pt x="0" y="2176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0789301" y="-234191"/>
            <a:ext cx="7315200" cy="2176272"/>
          </a:xfrm>
          <a:custGeom>
            <a:avLst/>
            <a:gdLst/>
            <a:ahLst/>
            <a:cxnLst/>
            <a:rect r="r" b="b" t="t" l="l"/>
            <a:pathLst>
              <a:path h="2176272" w="7315200">
                <a:moveTo>
                  <a:pt x="0" y="0"/>
                </a:moveTo>
                <a:lnTo>
                  <a:pt x="7315200" y="0"/>
                </a:lnTo>
                <a:lnTo>
                  <a:pt x="7315200" y="2176272"/>
                </a:lnTo>
                <a:lnTo>
                  <a:pt x="0" y="2176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412849">
            <a:off x="1015906" y="-119411"/>
            <a:ext cx="3392387" cy="3281363"/>
          </a:xfrm>
          <a:custGeom>
            <a:avLst/>
            <a:gdLst/>
            <a:ahLst/>
            <a:cxnLst/>
            <a:rect r="r" b="b" t="t" l="l"/>
            <a:pathLst>
              <a:path h="3281363" w="3392387">
                <a:moveTo>
                  <a:pt x="0" y="0"/>
                </a:moveTo>
                <a:lnTo>
                  <a:pt x="3392387" y="0"/>
                </a:lnTo>
                <a:lnTo>
                  <a:pt x="3392387" y="3281364"/>
                </a:lnTo>
                <a:lnTo>
                  <a:pt x="0" y="32813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65749" y="3618402"/>
            <a:ext cx="7156501" cy="20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POSIBLES MEJORAS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566800" y="305241"/>
            <a:ext cx="7154399" cy="10115474"/>
          </a:xfrm>
          <a:custGeom>
            <a:avLst/>
            <a:gdLst/>
            <a:ahLst/>
            <a:cxnLst/>
            <a:rect r="r" b="b" t="t" l="l"/>
            <a:pathLst>
              <a:path h="10115474" w="7154399">
                <a:moveTo>
                  <a:pt x="0" y="0"/>
                </a:moveTo>
                <a:lnTo>
                  <a:pt x="7154400" y="0"/>
                </a:lnTo>
                <a:lnTo>
                  <a:pt x="7154400" y="10115474"/>
                </a:lnTo>
                <a:lnTo>
                  <a:pt x="0" y="10115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17470" y="3282108"/>
            <a:ext cx="7253061" cy="3766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44"/>
              </a:lnSpc>
            </a:pPr>
            <a:r>
              <a:rPr lang="en-US" sz="14400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MUCHAS GRACIAS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628877" y="-433136"/>
            <a:ext cx="4175049" cy="4883099"/>
          </a:xfrm>
          <a:custGeom>
            <a:avLst/>
            <a:gdLst/>
            <a:ahLst/>
            <a:cxnLst/>
            <a:rect r="r" b="b" t="t" l="l"/>
            <a:pathLst>
              <a:path h="4883099" w="4175049">
                <a:moveTo>
                  <a:pt x="0" y="0"/>
                </a:moveTo>
                <a:lnTo>
                  <a:pt x="4175049" y="0"/>
                </a:lnTo>
                <a:lnTo>
                  <a:pt x="4175049" y="4883099"/>
                </a:lnTo>
                <a:lnTo>
                  <a:pt x="0" y="48830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669313"/>
            <a:ext cx="1424749" cy="4114800"/>
          </a:xfrm>
          <a:custGeom>
            <a:avLst/>
            <a:gdLst/>
            <a:ahLst/>
            <a:cxnLst/>
            <a:rect r="r" b="b" t="t" l="l"/>
            <a:pathLst>
              <a:path h="4114800" w="1424749">
                <a:moveTo>
                  <a:pt x="0" y="0"/>
                </a:moveTo>
                <a:lnTo>
                  <a:pt x="1424750" y="0"/>
                </a:lnTo>
                <a:lnTo>
                  <a:pt x="1424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true" rot="0">
            <a:off x="15834550" y="-471639"/>
            <a:ext cx="1424749" cy="4114800"/>
          </a:xfrm>
          <a:custGeom>
            <a:avLst/>
            <a:gdLst/>
            <a:ahLst/>
            <a:cxnLst/>
            <a:rect r="r" b="b" t="t" l="l"/>
            <a:pathLst>
              <a:path h="4114800" w="1424749">
                <a:moveTo>
                  <a:pt x="0" y="4114800"/>
                </a:moveTo>
                <a:lnTo>
                  <a:pt x="1424750" y="4114800"/>
                </a:lnTo>
                <a:lnTo>
                  <a:pt x="142475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5030223" y="6550957"/>
            <a:ext cx="4175049" cy="4883099"/>
          </a:xfrm>
          <a:custGeom>
            <a:avLst/>
            <a:gdLst/>
            <a:ahLst/>
            <a:cxnLst/>
            <a:rect r="r" b="b" t="t" l="l"/>
            <a:pathLst>
              <a:path h="4883099" w="4175049">
                <a:moveTo>
                  <a:pt x="0" y="0"/>
                </a:moveTo>
                <a:lnTo>
                  <a:pt x="4175049" y="0"/>
                </a:lnTo>
                <a:lnTo>
                  <a:pt x="4175049" y="4883099"/>
                </a:lnTo>
                <a:lnTo>
                  <a:pt x="0" y="48830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187310">
            <a:off x="7714905" y="1423929"/>
            <a:ext cx="2858189" cy="971784"/>
          </a:xfrm>
          <a:custGeom>
            <a:avLst/>
            <a:gdLst/>
            <a:ahLst/>
            <a:cxnLst/>
            <a:rect r="r" b="b" t="t" l="l"/>
            <a:pathLst>
              <a:path h="971784" w="2858189">
                <a:moveTo>
                  <a:pt x="0" y="0"/>
                </a:moveTo>
                <a:lnTo>
                  <a:pt x="2858190" y="0"/>
                </a:lnTo>
                <a:lnTo>
                  <a:pt x="2858190" y="971784"/>
                </a:lnTo>
                <a:lnTo>
                  <a:pt x="0" y="9717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340665" y="7596673"/>
            <a:ext cx="5606669" cy="45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3695">
                <a:solidFill>
                  <a:srgbClr val="000001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8 de Julio de 2024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CADD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9597" y="3401710"/>
            <a:ext cx="1741790" cy="1741790"/>
          </a:xfrm>
          <a:custGeom>
            <a:avLst/>
            <a:gdLst/>
            <a:ahLst/>
            <a:cxnLst/>
            <a:rect r="r" b="b" t="t" l="l"/>
            <a:pathLst>
              <a:path h="1741790" w="1741790">
                <a:moveTo>
                  <a:pt x="0" y="0"/>
                </a:moveTo>
                <a:lnTo>
                  <a:pt x="1741790" y="0"/>
                </a:lnTo>
                <a:lnTo>
                  <a:pt x="1741790" y="1741790"/>
                </a:lnTo>
                <a:lnTo>
                  <a:pt x="0" y="1741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817" y="3336602"/>
            <a:ext cx="1872006" cy="1872006"/>
          </a:xfrm>
          <a:custGeom>
            <a:avLst/>
            <a:gdLst/>
            <a:ahLst/>
            <a:cxnLst/>
            <a:rect r="r" b="b" t="t" l="l"/>
            <a:pathLst>
              <a:path h="1872006" w="1872006">
                <a:moveTo>
                  <a:pt x="0" y="0"/>
                </a:moveTo>
                <a:lnTo>
                  <a:pt x="1872006" y="0"/>
                </a:lnTo>
                <a:lnTo>
                  <a:pt x="1872006" y="1872006"/>
                </a:lnTo>
                <a:lnTo>
                  <a:pt x="0" y="1872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98253" y="3433600"/>
            <a:ext cx="1678011" cy="1678011"/>
          </a:xfrm>
          <a:custGeom>
            <a:avLst/>
            <a:gdLst/>
            <a:ahLst/>
            <a:cxnLst/>
            <a:rect r="r" b="b" t="t" l="l"/>
            <a:pathLst>
              <a:path h="1678011" w="1678011">
                <a:moveTo>
                  <a:pt x="0" y="0"/>
                </a:moveTo>
                <a:lnTo>
                  <a:pt x="1678011" y="0"/>
                </a:lnTo>
                <a:lnTo>
                  <a:pt x="1678011" y="1678011"/>
                </a:lnTo>
                <a:lnTo>
                  <a:pt x="0" y="16780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98694" y="3538573"/>
            <a:ext cx="3340070" cy="1670035"/>
          </a:xfrm>
          <a:custGeom>
            <a:avLst/>
            <a:gdLst/>
            <a:ahLst/>
            <a:cxnLst/>
            <a:rect r="r" b="b" t="t" l="l"/>
            <a:pathLst>
              <a:path h="1670035" w="3340070">
                <a:moveTo>
                  <a:pt x="0" y="0"/>
                </a:moveTo>
                <a:lnTo>
                  <a:pt x="3340070" y="0"/>
                </a:lnTo>
                <a:lnTo>
                  <a:pt x="3340070" y="1670035"/>
                </a:lnTo>
                <a:lnTo>
                  <a:pt x="0" y="1670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39597" y="6180276"/>
            <a:ext cx="4755448" cy="1122010"/>
          </a:xfrm>
          <a:custGeom>
            <a:avLst/>
            <a:gdLst/>
            <a:ahLst/>
            <a:cxnLst/>
            <a:rect r="r" b="b" t="t" l="l"/>
            <a:pathLst>
              <a:path h="1122010" w="4755448">
                <a:moveTo>
                  <a:pt x="0" y="0"/>
                </a:moveTo>
                <a:lnTo>
                  <a:pt x="4755448" y="0"/>
                </a:lnTo>
                <a:lnTo>
                  <a:pt x="4755448" y="1122010"/>
                </a:lnTo>
                <a:lnTo>
                  <a:pt x="0" y="1122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950" t="-121719" r="-12165" b="-12332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41071" y="6246833"/>
            <a:ext cx="4597693" cy="988896"/>
          </a:xfrm>
          <a:custGeom>
            <a:avLst/>
            <a:gdLst/>
            <a:ahLst/>
            <a:cxnLst/>
            <a:rect r="r" b="b" t="t" l="l"/>
            <a:pathLst>
              <a:path h="988896" w="4597693">
                <a:moveTo>
                  <a:pt x="0" y="0"/>
                </a:moveTo>
                <a:lnTo>
                  <a:pt x="4597693" y="0"/>
                </a:lnTo>
                <a:lnTo>
                  <a:pt x="4597693" y="988896"/>
                </a:lnTo>
                <a:lnTo>
                  <a:pt x="0" y="9888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5590" r="0" b="-9875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75976" y="5655543"/>
            <a:ext cx="2444554" cy="2171475"/>
          </a:xfrm>
          <a:custGeom>
            <a:avLst/>
            <a:gdLst/>
            <a:ahLst/>
            <a:cxnLst/>
            <a:rect r="r" b="b" t="t" l="l"/>
            <a:pathLst>
              <a:path h="2171475" w="2444554">
                <a:moveTo>
                  <a:pt x="0" y="0"/>
                </a:moveTo>
                <a:lnTo>
                  <a:pt x="2444554" y="0"/>
                </a:lnTo>
                <a:lnTo>
                  <a:pt x="2444554" y="2171475"/>
                </a:lnTo>
                <a:lnTo>
                  <a:pt x="0" y="21714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089" t="-9765" r="-3089" b="-976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07538" y="1304925"/>
            <a:ext cx="12872923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TECNOLOGÍAS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07538" y="4081019"/>
            <a:ext cx="12872923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ARQUITECTURA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07538" y="3631402"/>
            <a:ext cx="12872923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MODELO RELACIONAL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7956" y="777690"/>
            <a:ext cx="9974312" cy="8891919"/>
          </a:xfrm>
          <a:custGeom>
            <a:avLst/>
            <a:gdLst/>
            <a:ahLst/>
            <a:cxnLst/>
            <a:rect r="r" b="b" t="t" l="l"/>
            <a:pathLst>
              <a:path h="8891919" w="9974312">
                <a:moveTo>
                  <a:pt x="0" y="0"/>
                </a:moveTo>
                <a:lnTo>
                  <a:pt x="9974312" y="0"/>
                </a:lnTo>
                <a:lnTo>
                  <a:pt x="9974312" y="8891918"/>
                </a:lnTo>
                <a:lnTo>
                  <a:pt x="0" y="8891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851538" y="902830"/>
            <a:ext cx="12872923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USUARIOS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10040" y="1297284"/>
            <a:ext cx="6759520" cy="7692432"/>
          </a:xfrm>
          <a:custGeom>
            <a:avLst/>
            <a:gdLst/>
            <a:ahLst/>
            <a:cxnLst/>
            <a:rect r="r" b="b" t="t" l="l"/>
            <a:pathLst>
              <a:path h="7692432" w="6759520">
                <a:moveTo>
                  <a:pt x="0" y="0"/>
                </a:moveTo>
                <a:lnTo>
                  <a:pt x="6759521" y="0"/>
                </a:lnTo>
                <a:lnTo>
                  <a:pt x="6759521" y="7692432"/>
                </a:lnTo>
                <a:lnTo>
                  <a:pt x="0" y="7692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851538" y="902830"/>
            <a:ext cx="12872923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TAREAS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3957" y="2557443"/>
            <a:ext cx="11199231" cy="5862098"/>
          </a:xfrm>
          <a:custGeom>
            <a:avLst/>
            <a:gdLst/>
            <a:ahLst/>
            <a:cxnLst/>
            <a:rect r="r" b="b" t="t" l="l"/>
            <a:pathLst>
              <a:path h="5862098" w="11199231">
                <a:moveTo>
                  <a:pt x="0" y="0"/>
                </a:moveTo>
                <a:lnTo>
                  <a:pt x="11199231" y="0"/>
                </a:lnTo>
                <a:lnTo>
                  <a:pt x="11199231" y="5862098"/>
                </a:lnTo>
                <a:lnTo>
                  <a:pt x="0" y="5862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851538" y="902830"/>
            <a:ext cx="12872923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CHATS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98815" y="1291696"/>
            <a:ext cx="5869415" cy="7703607"/>
          </a:xfrm>
          <a:custGeom>
            <a:avLst/>
            <a:gdLst/>
            <a:ahLst/>
            <a:cxnLst/>
            <a:rect r="r" b="b" t="t" l="l"/>
            <a:pathLst>
              <a:path h="7703607" w="5869415">
                <a:moveTo>
                  <a:pt x="0" y="0"/>
                </a:moveTo>
                <a:lnTo>
                  <a:pt x="5869415" y="0"/>
                </a:lnTo>
                <a:lnTo>
                  <a:pt x="5869415" y="7703608"/>
                </a:lnTo>
                <a:lnTo>
                  <a:pt x="0" y="7703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851538" y="902830"/>
            <a:ext cx="12872923" cy="106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3"/>
              </a:lnSpc>
            </a:pPr>
            <a:r>
              <a:rPr lang="en-US" sz="8799">
                <a:solidFill>
                  <a:srgbClr val="F1FF4E"/>
                </a:solidFill>
                <a:latin typeface="Tropika"/>
                <a:ea typeface="Tropika"/>
                <a:cs typeface="Tropika"/>
                <a:sym typeface="Tropika"/>
              </a:rPr>
              <a:t>LOGS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DAGKLOHY7n0</dc:identifier>
  <dcterms:modified xsi:type="dcterms:W3CDTF">2011-08-01T06:04:30Z</dcterms:modified>
  <cp:revision>1</cp:revision>
  <dc:title>presentacion distribuidos</dc:title>
</cp:coreProperties>
</file>